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B66C28-C229-4AE2-A05E-339F431690D9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D16EECC-FE24-4266-8ECE-02E429A6F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orldtoilet.org/" TargetMode="External"/><Relationship Id="rId3" Type="http://schemas.openxmlformats.org/officeDocument/2006/relationships/hyperlink" Target="http://www.carnicom.com/contrails.htm" TargetMode="External"/><Relationship Id="rId7" Type="http://schemas.openxmlformats.org/officeDocument/2006/relationships/hyperlink" Target="http://www.thedogisland.com/" TargetMode="External"/><Relationship Id="rId2" Type="http://schemas.openxmlformats.org/officeDocument/2006/relationships/hyperlink" Target="http://www.buzzle.com/articles/romanticism-characteristics-of-romanticism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inknoiz.com/coldwar/index.html" TargetMode="External"/><Relationship Id="rId5" Type="http://schemas.openxmlformats.org/officeDocument/2006/relationships/hyperlink" Target="http://www.dhmo.org/research.html" TargetMode="External"/><Relationship Id="rId4" Type="http://schemas.openxmlformats.org/officeDocument/2006/relationships/hyperlink" Target="http://educate-yourself.org/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Website 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Lane</a:t>
            </a:r>
          </a:p>
          <a:p>
            <a:r>
              <a:rPr lang="en-US" dirty="0" smtClean="0"/>
              <a:t>9CP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 your eye and your fingers to help you find quickly what you want</a:t>
            </a:r>
          </a:p>
          <a:p>
            <a:r>
              <a:rPr lang="en-US" dirty="0" smtClean="0"/>
              <a:t>Train your mind to think critically and suspiciously</a:t>
            </a:r>
          </a:p>
          <a:p>
            <a:r>
              <a:rPr lang="en-US" dirty="0" smtClean="0"/>
              <a:t>Ask questions!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it a personal page?</a:t>
            </a:r>
          </a:p>
          <a:p>
            <a:r>
              <a:rPr lang="en-US" dirty="0" smtClean="0"/>
              <a:t>Is it a commercial site? (like aol.com, geocities.com)</a:t>
            </a:r>
          </a:p>
          <a:p>
            <a:r>
              <a:rPr lang="en-US" dirty="0" smtClean="0"/>
              <a:t>What type of domain does it come from?</a:t>
            </a:r>
          </a:p>
          <a:p>
            <a:pPr lvl="1"/>
            <a:r>
              <a:rPr lang="en-US" dirty="0" smtClean="0"/>
              <a:t>Government  (</a:t>
            </a:r>
            <a:r>
              <a:rPr lang="en-US" dirty="0" err="1" smtClean="0"/>
              <a:t>gov</a:t>
            </a:r>
            <a:r>
              <a:rPr lang="en-US" dirty="0" smtClean="0"/>
              <a:t>, mil, us)</a:t>
            </a:r>
          </a:p>
          <a:p>
            <a:pPr lvl="1"/>
            <a:r>
              <a:rPr lang="en-US" dirty="0" smtClean="0"/>
              <a:t>Education (</a:t>
            </a:r>
            <a:r>
              <a:rPr lang="en-US" dirty="0" err="1" smtClean="0"/>
              <a:t>edu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Nonprofit (org)</a:t>
            </a:r>
          </a:p>
          <a:p>
            <a:r>
              <a:rPr lang="en-US" dirty="0" smtClean="0"/>
              <a:t>Is it published by an entity that makes sense?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URL tells you?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for about us, philosophy, background, biography, who I am…</a:t>
            </a:r>
          </a:p>
          <a:p>
            <a:r>
              <a:rPr lang="en-US" dirty="0" smtClean="0"/>
              <a:t>Ask:</a:t>
            </a:r>
          </a:p>
          <a:p>
            <a:pPr lvl="1"/>
            <a:r>
              <a:rPr lang="en-US" dirty="0" smtClean="0"/>
              <a:t>Who wrote this page?</a:t>
            </a:r>
          </a:p>
          <a:p>
            <a:pPr lvl="1"/>
            <a:r>
              <a:rPr lang="en-US" dirty="0" smtClean="0"/>
              <a:t>What is the purpose?</a:t>
            </a:r>
          </a:p>
          <a:p>
            <a:pPr lvl="1"/>
            <a:r>
              <a:rPr lang="en-US" dirty="0" smtClean="0"/>
              <a:t>Is the page dated? Current?</a:t>
            </a:r>
          </a:p>
          <a:p>
            <a:pPr lvl="1"/>
            <a:r>
              <a:rPr lang="en-US" dirty="0" smtClean="0"/>
              <a:t>What are the author’s credentials?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 the page!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for links, additional sites, related links</a:t>
            </a:r>
          </a:p>
          <a:p>
            <a:r>
              <a:rPr lang="en-US" dirty="0" smtClean="0"/>
              <a:t>Ask:</a:t>
            </a:r>
          </a:p>
          <a:p>
            <a:pPr lvl="1"/>
            <a:r>
              <a:rPr lang="en-US" dirty="0" smtClean="0"/>
              <a:t>Are sources documented?</a:t>
            </a:r>
          </a:p>
          <a:p>
            <a:pPr lvl="1"/>
            <a:r>
              <a:rPr lang="en-US" dirty="0" smtClean="0"/>
              <a:t>If information is reproduced is it complete? Altered? Fake? Or Forged?</a:t>
            </a:r>
          </a:p>
          <a:p>
            <a:pPr lvl="1"/>
            <a:r>
              <a:rPr lang="en-US" dirty="0" smtClean="0"/>
              <a:t>Are there links to other resources?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Indicators of quality info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was the page put on the web?</a:t>
            </a:r>
          </a:p>
          <a:p>
            <a:pPr lvl="1"/>
            <a:r>
              <a:rPr lang="en-US" dirty="0" smtClean="0"/>
              <a:t>To inform?</a:t>
            </a:r>
          </a:p>
          <a:p>
            <a:pPr lvl="1"/>
            <a:r>
              <a:rPr lang="en-US" dirty="0" smtClean="0"/>
              <a:t>Explain or persuade?</a:t>
            </a:r>
          </a:p>
          <a:p>
            <a:pPr lvl="1"/>
            <a:r>
              <a:rPr lang="en-US" dirty="0" smtClean="0"/>
              <a:t>Sell?</a:t>
            </a:r>
          </a:p>
          <a:p>
            <a:pPr lvl="1"/>
            <a:r>
              <a:rPr lang="en-US" dirty="0" smtClean="0"/>
              <a:t>Share?</a:t>
            </a:r>
          </a:p>
          <a:p>
            <a:pPr lvl="1"/>
            <a:r>
              <a:rPr lang="en-US" dirty="0" smtClean="0"/>
              <a:t>Disclose?</a:t>
            </a:r>
          </a:p>
          <a:p>
            <a:r>
              <a:rPr lang="en-US" dirty="0" smtClean="0"/>
              <a:t>Satire? Parody?</a:t>
            </a:r>
          </a:p>
          <a:p>
            <a:r>
              <a:rPr lang="en-US" dirty="0" smtClean="0"/>
              <a:t>Bias?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it all add up?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http://www.buzzle.com/articles/romanticism-characteristics-of-romanticism.html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http://www.carnicom.com/contrails.htm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http://educate-yourself.org/ct/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http://www.dhmo.org/research.html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http://www.pinknoiz.com/coldwar/index.html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http://www.thedogisland.com/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http://www.worldtoilet.org/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take a look!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239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Website Evaluation</vt:lpstr>
      <vt:lpstr>Techniques</vt:lpstr>
      <vt:lpstr>What a URL tells you?</vt:lpstr>
      <vt:lpstr>Scanning the page!</vt:lpstr>
      <vt:lpstr>Indicators of quality info</vt:lpstr>
      <vt:lpstr>Does it all add up?</vt:lpstr>
      <vt:lpstr>Let’s take a look!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Website Evaluation</dc:title>
  <dc:creator>nline</dc:creator>
  <cp:lastModifiedBy>Mrs. Line</cp:lastModifiedBy>
  <cp:revision>11</cp:revision>
  <dcterms:created xsi:type="dcterms:W3CDTF">2009-02-17T13:17:43Z</dcterms:created>
  <dcterms:modified xsi:type="dcterms:W3CDTF">2011-01-31T13:49:48Z</dcterms:modified>
</cp:coreProperties>
</file>